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72" r:id="rId3"/>
    <p:sldId id="286" r:id="rId4"/>
    <p:sldId id="263" r:id="rId5"/>
    <p:sldId id="265" r:id="rId6"/>
    <p:sldId id="277" r:id="rId7"/>
    <p:sldId id="287" r:id="rId8"/>
    <p:sldId id="266" r:id="rId9"/>
    <p:sldId id="278" r:id="rId10"/>
    <p:sldId id="279" r:id="rId11"/>
    <p:sldId id="288" r:id="rId12"/>
    <p:sldId id="267" r:id="rId13"/>
    <p:sldId id="289" r:id="rId14"/>
    <p:sldId id="274" r:id="rId15"/>
    <p:sldId id="268" r:id="rId16"/>
    <p:sldId id="290" r:id="rId17"/>
    <p:sldId id="269" r:id="rId18"/>
    <p:sldId id="291" r:id="rId19"/>
    <p:sldId id="270" r:id="rId20"/>
    <p:sldId id="283" r:id="rId21"/>
    <p:sldId id="294" r:id="rId22"/>
    <p:sldId id="284" r:id="rId23"/>
    <p:sldId id="292" r:id="rId24"/>
    <p:sldId id="285" r:id="rId25"/>
    <p:sldId id="293" r:id="rId26"/>
    <p:sldId id="271" r:id="rId27"/>
    <p:sldId id="260" r:id="rId28"/>
  </p:sldIdLst>
  <p:sldSz cx="12192000" cy="6858000"/>
  <p:notesSz cx="6858000" cy="9144000"/>
  <p:embeddedFontLst>
    <p:embeddedFont>
      <p:font typeface="Adobe 고딕 Std B" panose="020B0800000000000000" pitchFamily="34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나눔고딕 ExtraBold" panose="020D0904000000000000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BF5FA"/>
    <a:srgbClr val="FFFFCC"/>
    <a:srgbClr val="66CCFF"/>
    <a:srgbClr val="3399FF"/>
    <a:srgbClr val="3366FF"/>
    <a:srgbClr val="E3F2FC"/>
    <a:srgbClr val="33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10" d="100"/>
          <a:sy n="110" d="100"/>
        </p:scale>
        <p:origin x="5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6DB6E-D3C4-2316-9E02-8053DD01DCC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876698" y="3005389"/>
            <a:ext cx="843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40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48D43-1B53-A8DC-068D-E96B3847694D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F6096F-D2D6-B527-954E-6A838CB0F02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611086" y="2813800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64728-CEB0-C71E-90AC-421D6917BC8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65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B465DC-1751-B023-4C8C-343CC8DB9127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E18522-DFB6-53E3-1922-C2E29560B56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191692" y="2918303"/>
            <a:ext cx="580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1A3A43-6750-6DBA-827C-9B19EB80AC7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38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079863" y="2962777"/>
            <a:ext cx="1003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24570C-3D55-481E-FC16-FF51CBAF487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8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B2500-751A-B2E2-BE5A-651C3D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9" y="1927946"/>
            <a:ext cx="9389477" cy="458785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BADE2-2595-F518-B55F-D8A97D2C8ED1}"/>
              </a:ext>
            </a:extLst>
          </p:cNvPr>
          <p:cNvSpPr/>
          <p:nvPr/>
        </p:nvSpPr>
        <p:spPr>
          <a:xfrm>
            <a:off x="7671141" y="4387893"/>
            <a:ext cx="435721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EA8C-85F3-D6B4-A070-07AFE87D236B}"/>
              </a:ext>
            </a:extLst>
          </p:cNvPr>
          <p:cNvSpPr/>
          <p:nvPr/>
        </p:nvSpPr>
        <p:spPr>
          <a:xfrm>
            <a:off x="4240607" y="4387893"/>
            <a:ext cx="3381438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57CEAA-C329-147F-8886-6C99E65F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7692812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00035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00035" y="202247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00035" y="256461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00035" y="310675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00035" y="364890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00035" y="419104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00035" y="473318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1BB512A-6FDE-1AE4-2EC8-9117AA654BE9}"/>
              </a:ext>
            </a:extLst>
          </p:cNvPr>
          <p:cNvSpPr txBox="1">
            <a:spLocks/>
          </p:cNvSpPr>
          <p:nvPr/>
        </p:nvSpPr>
        <p:spPr>
          <a:xfrm>
            <a:off x="600035" y="5275330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3D7069-3551-2AE5-63EC-7D319E33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5" r="11845"/>
          <a:stretch/>
        </p:blipFill>
        <p:spPr>
          <a:xfrm>
            <a:off x="1494145" y="1848167"/>
            <a:ext cx="5111930" cy="309552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7BF59-8797-CDAB-16A6-B300F6565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r="14435"/>
          <a:stretch/>
        </p:blipFill>
        <p:spPr>
          <a:xfrm>
            <a:off x="6445806" y="2870017"/>
            <a:ext cx="5111931" cy="363434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64B115E5-5DA4-4508-1766-DF773F49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8590614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8122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360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Loading –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통신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4B115E5-5DA4-4508-1766-DF773F49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8590614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839ED1-F610-1F65-9EEC-95A834858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2"/>
          <a:stretch/>
        </p:blipFill>
        <p:spPr>
          <a:xfrm>
            <a:off x="1465997" y="1907121"/>
            <a:ext cx="9049603" cy="4558844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143442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6BF30-15DD-5240-5874-6DD624A70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8"/>
          <a:stretch/>
        </p:blipFill>
        <p:spPr>
          <a:xfrm>
            <a:off x="1535197" y="1948021"/>
            <a:ext cx="8761445" cy="4426364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id="{6075A609-303F-A29B-E367-40025062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10079780" cy="894613"/>
          </a:xfrm>
        </p:spPr>
        <p:txBody>
          <a:bodyPr>
            <a:no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256898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304903" y="2875692"/>
            <a:ext cx="558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44DBB4-A02E-8F67-EF99-6A2076693DF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54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A480BD-3973-AF7E-980D-1911C21D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8" y="1343821"/>
            <a:ext cx="4338443" cy="277713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1BC57-FE4B-C029-3CAE-AAB2D99A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3" y="3264159"/>
            <a:ext cx="5877567" cy="3198087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32C4BFE-6351-99DF-4EA5-069EDA59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36" y="3179837"/>
            <a:ext cx="6367732" cy="333642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C8639A-37E3-1042-17FA-EC0D461838DF}"/>
              </a:ext>
            </a:extLst>
          </p:cNvPr>
          <p:cNvSpPr/>
          <p:nvPr/>
        </p:nvSpPr>
        <p:spPr>
          <a:xfrm rot="15124566">
            <a:off x="4172570" y="425125"/>
            <a:ext cx="1586287" cy="4515182"/>
          </a:xfrm>
          <a:prstGeom prst="trapezoid">
            <a:avLst>
              <a:gd name="adj" fmla="val 46686"/>
            </a:avLst>
          </a:prstGeom>
          <a:gradFill>
            <a:gsLst>
              <a:gs pos="0">
                <a:srgbClr val="FFFF00"/>
              </a:gs>
              <a:gs pos="100000">
                <a:srgbClr val="FFFF00">
                  <a:alpha val="0"/>
                  <a:lumMod val="94000"/>
                  <a:lumOff val="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5215A3-790A-5555-D2A7-5864A5CDEEE9}"/>
              </a:ext>
            </a:extLst>
          </p:cNvPr>
          <p:cNvSpPr/>
          <p:nvPr/>
        </p:nvSpPr>
        <p:spPr>
          <a:xfrm>
            <a:off x="5921207" y="1194318"/>
            <a:ext cx="4599992" cy="1614196"/>
          </a:xfrm>
          <a:prstGeom prst="ellipse">
            <a:avLst/>
          </a:prstGeom>
          <a:solidFill>
            <a:srgbClr val="EBF5F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/>
              <a:t>}}}</a:t>
            </a:r>
            <a:endParaRPr lang="ko-KR" altLang="en-US" sz="4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48D16-CD54-858A-FF73-2059E333A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6053"/>
          <a:stretch/>
        </p:blipFill>
        <p:spPr>
          <a:xfrm>
            <a:off x="6384364" y="1579653"/>
            <a:ext cx="3673678" cy="65760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1F29848-D0C7-B33C-57C7-5A1A232655DF}"/>
              </a:ext>
            </a:extLst>
          </p:cNvPr>
          <p:cNvSpPr/>
          <p:nvPr/>
        </p:nvSpPr>
        <p:spPr>
          <a:xfrm>
            <a:off x="1698892" y="3245497"/>
            <a:ext cx="1146946" cy="309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F280B5-F45E-D3DB-C192-019F5152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AWS </a:t>
            </a:r>
            <a:r>
              <a:rPr lang="ko-KR" altLang="en-US" dirty="0"/>
              <a:t>배포 과정</a:t>
            </a:r>
          </a:p>
        </p:txBody>
      </p:sp>
    </p:spTree>
    <p:extLst>
      <p:ext uri="{BB962C8B-B14F-4D97-AF65-F5344CB8AC3E}">
        <p14:creationId xmlns:p14="http://schemas.microsoft.com/office/powerpoint/2010/main" val="398229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849188" y="2962777"/>
            <a:ext cx="449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C98E60-917C-D41C-6427-414E05FA090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2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03764"/>
            <a:ext cx="728596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서비스단 분리하여 향후 유지보수를 위한 모듈화 작업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통신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사용하지 않기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제품 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가져오는 방법 연구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더 다양한 기능을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모델을 사용하여 모델 간 성능 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BEC7F-39F7-E092-63ED-632FC9D200B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F9DDE60-10D7-EECD-A88C-B05AB4C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후속 과제</a:t>
            </a: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087781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4656-BA1E-6066-E899-F24F8A5FB1C8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757634F-C5F8-D0C6-DFA1-3352019FDF92}"/>
              </a:ext>
            </a:extLst>
          </p:cNvPr>
          <p:cNvSpPr txBox="1">
            <a:spLocks/>
          </p:cNvSpPr>
          <p:nvPr/>
        </p:nvSpPr>
        <p:spPr>
          <a:xfrm>
            <a:off x="1611086" y="3075057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AB635D-4BFE-8C20-06C2-E0A34CD056C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2747555" y="3075057"/>
            <a:ext cx="669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5E849-F39A-0721-2A75-841BE1979C7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09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13775</TotalTime>
  <Words>891</Words>
  <Application>Microsoft Office PowerPoint</Application>
  <PresentationFormat>와이드스크린</PresentationFormat>
  <Paragraphs>189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나눔고딕</vt:lpstr>
      <vt:lpstr>맑은 고딕</vt:lpstr>
      <vt:lpstr>Noto Sans</vt:lpstr>
      <vt:lpstr>Arial</vt:lpstr>
      <vt:lpstr>Adobe 고딕 Std B</vt:lpstr>
      <vt:lpstr>Calibri</vt:lpstr>
      <vt:lpstr>나눔고딕 ExtraBold</vt:lpstr>
      <vt:lpstr>Office 테마</vt:lpstr>
      <vt:lpstr>PowerPoint 프레젠테이션</vt:lpstr>
      <vt:lpstr>목차</vt:lpstr>
      <vt:lpstr>PowerPoint 프레젠테이션</vt:lpstr>
      <vt:lpstr>01. 역할 분담</vt:lpstr>
      <vt:lpstr>01. 프로젝트 주제 소개</vt:lpstr>
      <vt:lpstr>01. 프로젝트 주제 소개</vt:lpstr>
      <vt:lpstr>PowerPoint 프레젠테이션</vt:lpstr>
      <vt:lpstr>02. 데이터 소개 및 탐색</vt:lpstr>
      <vt:lpstr>02. 데이터 소개 및 탐색</vt:lpstr>
      <vt:lpstr>02. 네이버 쇼핑 크롤링</vt:lpstr>
      <vt:lpstr>PowerPoint 프레젠테이션</vt:lpstr>
      <vt:lpstr>03. 데이터 전처리 과정 및 시각화</vt:lpstr>
      <vt:lpstr>PowerPoint 프레젠테이션</vt:lpstr>
      <vt:lpstr>04. Kobert-tokenizer</vt:lpstr>
      <vt:lpstr>04. 적용한 분석 기법 및 모델 소개</vt:lpstr>
      <vt:lpstr>PowerPoint 프레젠테이션</vt:lpstr>
      <vt:lpstr>05. 모델링 평가 지표</vt:lpstr>
      <vt:lpstr>PowerPoint 프레젠테이션</vt:lpstr>
      <vt:lpstr>06. 모델을 활용한 웹 서비스에 대한 소개</vt:lpstr>
      <vt:lpstr>06. 모델을 활용한 웹 서비스에 대한 소개</vt:lpstr>
      <vt:lpstr>06. 모델을 활용한 웹 서비스에 대한 소개</vt:lpstr>
      <vt:lpstr>06. 모델을 활용한 웹 서비스에 대한 소개</vt:lpstr>
      <vt:lpstr>PowerPoint 프레젠테이션</vt:lpstr>
      <vt:lpstr>07. AWS 배포 과정</vt:lpstr>
      <vt:lpstr>PowerPoint 프레젠테이션</vt:lpstr>
      <vt:lpstr>08.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은영 박</cp:lastModifiedBy>
  <cp:revision>107</cp:revision>
  <dcterms:created xsi:type="dcterms:W3CDTF">2022-01-01T06:51:30Z</dcterms:created>
  <dcterms:modified xsi:type="dcterms:W3CDTF">2023-05-08T07:02:23Z</dcterms:modified>
  <cp:category>www.slidemembers.com</cp:category>
</cp:coreProperties>
</file>